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331" r:id="rId2"/>
    <p:sldId id="353" r:id="rId3"/>
    <p:sldId id="360" r:id="rId4"/>
    <p:sldId id="354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8D1628-906D-4221-BDA8-9146408354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(13)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0FD0AD-F65C-4557-99FC-02D7063A30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3/6/2022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10F1EE-EE57-4356-9BBA-99BE2F036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90105-D46F-4F16-A59F-7069CFAEBE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2D3EB43-433A-4801-BB27-7C2783E234CF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06416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(13)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3/6/2022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3BCAFAB2-F37A-47E4-A465-86FAD5870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9961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Psalms 103:11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as high as the heavens are above the earth, so great is his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steadfast love toward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those who fear him”</a:t>
            </a:r>
          </a:p>
          <a:p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Isaiah 55:8-9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my thoughts are not your thoughts, neither are your ways my ways, declares the Lord.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9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as the heavens are higher than the earth, so are my ways higher than your ways and my thoughts than your thoughts.”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Romans 11:33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 the depth of the riches both of the wisdom and the knowledge of God! how unsearchable are his judgments, and his ways past tracing out!” (</a:t>
            </a:r>
            <a:r>
              <a:rPr lang="en-US" sz="1900" dirty="0">
                <a:solidFill>
                  <a:srgbClr val="000000"/>
                </a:solidFill>
                <a:latin typeface="Tahoma" panose="020B0604030504040204" pitchFamily="34" charset="0"/>
              </a:rPr>
              <a:t>ASV)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Ephesians 3:18-19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may have strength to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comprehend with all the saints what is the breadth and length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height and depth,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19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to know the love of Christ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that surpasses knowledge, that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you may be filled with all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fullness of God.”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Luke 12:24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Consider the ravens: they neither sow nor reap, they have neither storehouse nor barn, and yet God feeds them.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Of how much more value are you than the birds!”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Psalms 147:9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gives to the beasts their food, and to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young ravens that cry.”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Matthew 10:29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Are not two sparrows sold for a penny?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not one of them will fall to the ground apart from your Father.”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Jonah 4:11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should not I pity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Nineveh, that great city, in which there are more than 120,000 persons who do not know their right hand from their left, and also much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cattle?“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Matthew 10:30-31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30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even the hairs of your head are all numbered.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31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Fear not, therefore;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you are of more value than many sparrows.”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Matthew 6:26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Look at the birds of the air: they neither sow nor reap nor gather into barns, and yet your heavenly Father feeds them.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Are you not of more value than they?”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(13)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3/6/2022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AFAB2-F37A-47E4-A465-86FAD58703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23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Jeremiah 31:12-14, 16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They shall come and sing aloud on the height of Zion, and they shall be radiant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over the goodness of the Lord, over the grain, the wine, and the oil, and over the young of the flock and the herd; their life shall be like a watered garden, and they shall languish no more.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13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Then shall the young women rejoice in the dance, and the young men and the old shall be merry. I will turn their mourning into joy; I will comfort them, and give them gladness for sorrow.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14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will feast the soul of the priests with abundance, and my people shall be satisfied with my goodness, declares the Lord …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25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I will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satisfy the weary soul, and every languishing soul I will replenish.“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John 4:10-14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10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Jesus answered her, "If you knew the gift of God, and who it is that is saying to you, 'Give me a drink,' you would have asked him, and he would have given you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living water."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11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woman said to him, "Sir, you have nothing to draw water with, and the well is deep. Where do you get that living water?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12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Are you greater than our father Jacob?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 gave us the well and drank from it himself, as did his sons and his livestock."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Jesus said to her, "Everyone who drinks of this water will be thirsty again,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14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whoever drinks of the water that I will give him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will never be thirsty forever. The water that I will give him will become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him a spring of water welling up to eternal life.“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John 6:32-35, 48-58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Jesus then said to them, "Truly, truly, I say to you, it was not Moses who gave you the bread from heaven, but my Father gives you the true bread from heaven. 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33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the bread of God is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 who comes down from heaven and gives life to the world."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34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They said to him,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"Sir, give us this bread always.“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Jesus said to them,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"I am the bread of life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whoever comes to me shall not hunger, and whoever believes in me shall never thirst …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48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am the bread of life.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49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Your fathers ate the manna in the wilderness, and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they died.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50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This is the bread that comes down from heaven, so that one may eat of it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not die.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51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am the living bread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that came down from heaven. If anyone eats of this bread, he will live forever. And the bread that I will give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the life of the world is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my flesh.“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Jews then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disputed among themselves, saying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"How can this man give us his flesh to eat?"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So Jesus said to them, "Truly, truly, I say to you, unless you eat the flesh of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Son of Man and drink his blood, you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have no life in you.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54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Whoever feeds on my flesh and drinks my blood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has eternal life, and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will raise him up on the last day.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my flesh is true food, and my blood is true drink.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Whoever feeds on my flesh and drinks my blood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abides in me, and I in him.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57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As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living Father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sent me, and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 live because of the Father, so whoever feeds on me, he also will live because of me.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b="1" baseline="30000" dirty="0">
                <a:solidFill>
                  <a:srgbClr val="000000"/>
                </a:solidFill>
                <a:latin typeface="Trebuchet MS" panose="020B0603020202020204" pitchFamily="34" charset="0"/>
              </a:rPr>
              <a:t>r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This is the bread that came down from heaven, not as the fathers ate and died. Whoever feeds on this bread will live forever.“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John 7:37-39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37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On the last day of the feast, the great day, Jesus stood up and cried out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"If anyone thirsts, let him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come to me and drink.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Whoever believes in me,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as</a:t>
            </a:r>
            <a:r>
              <a:rPr lang="en-US" sz="1900" b="1" baseline="30000" dirty="0">
                <a:solidFill>
                  <a:srgbClr val="000000"/>
                </a:solidFill>
                <a:latin typeface="Trebuchet MS" panose="020B0603020202020204" pitchFamily="34" charset="0"/>
              </a:rPr>
              <a:t>*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Scripture has said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'Out of his heart will flow rivers of</a:t>
            </a:r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living water.'" 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39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Now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this he said about the Spirit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whom those who believed in him were to receive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as yet the Spirit had not been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given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because Jesus was not yet glorified.”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(13)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3/6/2022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AFAB2-F37A-47E4-A465-86FAD587030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39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Proverbs 7:1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My son, keep my words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treasure up my commandments with you”</a:t>
            </a: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Psalms 36:1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,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Transgression speaks to the wicked deep in his heart; there is no fear of God before his eyes.”</a:t>
            </a:r>
          </a:p>
          <a:p>
            <a:pPr algn="l"/>
            <a:r>
              <a:rPr lang="en-US" sz="1900" b="1" dirty="0">
                <a:solidFill>
                  <a:srgbClr val="000000"/>
                </a:solidFill>
                <a:latin typeface="Trebuchet MS" panose="020B0603020202020204" pitchFamily="34" charset="0"/>
              </a:rPr>
              <a:t>Romans 3:19ff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 – READ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(13)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3/6/2022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CAFAB2-F37A-47E4-A465-86FAD587030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84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" y="14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39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5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6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11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77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6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5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5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4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2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4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6C7E2EF4-5054-4F7C-91C9-E35CC996D3E7}" type="datetimeFigureOut">
              <a:rPr lang="en-US" smtClean="0"/>
              <a:pPr/>
              <a:t>3/11/2022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" y="14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5020498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685800" y="1501910"/>
            <a:ext cx="7772400" cy="267765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Psalms of Praise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”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Psalms 36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484429" y="5924562"/>
            <a:ext cx="2204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March 6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3159957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1184935"/>
            <a:ext cx="8955464" cy="5632311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b="1" u="sng" dirty="0">
                <a:effectLst/>
              </a:rPr>
              <a:t>Attitude of the righteous</a:t>
            </a:r>
            <a:r>
              <a:rPr lang="en-US" b="1" dirty="0">
                <a:effectLst/>
              </a:rPr>
              <a:t>. Verses 5-9</a:t>
            </a:r>
          </a:p>
          <a:p>
            <a:pPr lvl="1">
              <a:spcBef>
                <a:spcPts val="0"/>
              </a:spcBef>
            </a:pPr>
            <a:r>
              <a:rPr lang="en-US" dirty="0">
                <a:effectLst/>
              </a:rPr>
              <a:t>He praises God for His mercy, faithfulness, righteousness, and judgments. (Psalms 103:11)</a:t>
            </a:r>
          </a:p>
          <a:p>
            <a:pPr lvl="2">
              <a:spcBef>
                <a:spcPts val="0"/>
              </a:spcBef>
            </a:pPr>
            <a:r>
              <a:rPr lang="en-US" dirty="0">
                <a:effectLst/>
              </a:rPr>
              <a:t>NOTE: Isaiah 55:8-9; Romans 11:33; Ephesians 3:18-19</a:t>
            </a:r>
          </a:p>
          <a:p>
            <a:pPr lvl="1">
              <a:spcBef>
                <a:spcPts val="0"/>
              </a:spcBef>
            </a:pPr>
            <a:r>
              <a:rPr lang="en-US" dirty="0">
                <a:effectLst/>
              </a:rPr>
              <a:t>He praises God for His loving kindness and preservation of man and beast.</a:t>
            </a:r>
          </a:p>
          <a:p>
            <a:pPr lvl="2">
              <a:spcBef>
                <a:spcPts val="0"/>
              </a:spcBef>
            </a:pPr>
            <a:r>
              <a:rPr lang="en-US" dirty="0">
                <a:effectLst/>
              </a:rPr>
              <a:t>Psalms 145:9, </a:t>
            </a:r>
            <a:r>
              <a:rPr lang="en-US" i="1" dirty="0">
                <a:effectLst/>
              </a:rPr>
              <a:t>“Jehovah is good to all; and his tender mercies are over all his works.”</a:t>
            </a:r>
          </a:p>
          <a:p>
            <a:pPr lvl="2">
              <a:spcBef>
                <a:spcPts val="0"/>
              </a:spcBef>
            </a:pPr>
            <a:r>
              <a:rPr lang="en-US" dirty="0">
                <a:effectLst/>
              </a:rPr>
              <a:t>Psalms 145:16, </a:t>
            </a:r>
            <a:r>
              <a:rPr lang="en-US" i="1" dirty="0">
                <a:effectLst/>
              </a:rPr>
              <a:t>“Thou openest thy hand, and satisfiest the desire of every living thing.”</a:t>
            </a:r>
          </a:p>
          <a:p>
            <a:pPr lvl="2">
              <a:spcBef>
                <a:spcPts val="0"/>
              </a:spcBef>
            </a:pPr>
            <a:r>
              <a:rPr lang="en-US" dirty="0">
                <a:effectLst/>
              </a:rPr>
              <a:t>He cares for the ravens (Luke 12:24; Psalms 147:9), for the sparrows (Matthew 10:29), for the cattle of Nineveh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(Jonah 4:11) – and even more for his people (Matthew 10:30-31; 6:26).</a:t>
            </a:r>
          </a:p>
        </p:txBody>
      </p:sp>
    </p:spTree>
    <p:extLst>
      <p:ext uri="{BB962C8B-B14F-4D97-AF65-F5344CB8AC3E}">
        <p14:creationId xmlns:p14="http://schemas.microsoft.com/office/powerpoint/2010/main" val="368353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9" y="1552583"/>
            <a:ext cx="8848725" cy="3613297"/>
          </a:xfrm>
        </p:spPr>
        <p:txBody>
          <a:bodyPr>
            <a:spAutoFit/>
          </a:bodyPr>
          <a:lstStyle/>
          <a:p>
            <a:r>
              <a:rPr lang="en-US" b="1" u="sng" dirty="0">
                <a:effectLst/>
              </a:rPr>
              <a:t>Attitude of the righteous</a:t>
            </a:r>
            <a:r>
              <a:rPr lang="en-US" b="1" dirty="0">
                <a:effectLst/>
              </a:rPr>
              <a:t>. Verses 5-9</a:t>
            </a:r>
          </a:p>
          <a:p>
            <a:pPr lvl="1"/>
            <a:r>
              <a:rPr lang="en-US" dirty="0">
                <a:effectLst/>
              </a:rPr>
              <a:t>He will be richly blessed.</a:t>
            </a:r>
            <a:endParaRPr lang="en-US" i="1" dirty="0">
              <a:effectLst/>
            </a:endParaRPr>
          </a:p>
          <a:p>
            <a:pPr lvl="2"/>
            <a:r>
              <a:rPr lang="en-US" dirty="0">
                <a:effectLst/>
              </a:rPr>
              <a:t>Psalms 37:25, </a:t>
            </a:r>
            <a:r>
              <a:rPr lang="en-US" i="1" dirty="0">
                <a:effectLst/>
              </a:rPr>
              <a:t>“I have been young, and now am old; yet have I not seen the righteous forsaken, nor his seed begging bread.”</a:t>
            </a:r>
          </a:p>
          <a:p>
            <a:pPr lvl="2"/>
            <a:r>
              <a:rPr lang="en-US" dirty="0">
                <a:effectLst/>
              </a:rPr>
              <a:t>NOTE: Spiritual blessings. Promise of Jeremiah 31:12-14, 25.</a:t>
            </a:r>
          </a:p>
          <a:p>
            <a:pPr lvl="2"/>
            <a:r>
              <a:rPr lang="en-US" dirty="0">
                <a:effectLst/>
              </a:rPr>
              <a:t>Fulfilled. (John 4:10-14; 6:32-35, 48-58; 7:37-39).</a:t>
            </a:r>
            <a:endParaRPr lang="en-US" i="1" dirty="0">
              <a:effectLst/>
            </a:endParaRPr>
          </a:p>
          <a:p>
            <a:pPr lvl="2"/>
            <a:r>
              <a:rPr lang="en-US" dirty="0">
                <a:effectLst/>
              </a:rPr>
              <a:t>Matthew 5:6, </a:t>
            </a:r>
            <a:r>
              <a:rPr lang="en-US" i="1" dirty="0">
                <a:effectLst/>
              </a:rPr>
              <a:t>“Blessed are they that hunger and thirst after righteousness: for they shall be filled.”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53684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54E5-C16E-48DE-B65B-BF266319A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77E7-56B7-4EBE-9C7B-881C01BC8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095" y="1552583"/>
            <a:ext cx="8405813" cy="4204228"/>
          </a:xfrm>
        </p:spPr>
        <p:txBody>
          <a:bodyPr>
            <a:spAutoFit/>
          </a:bodyPr>
          <a:lstStyle/>
          <a:p>
            <a:r>
              <a:rPr lang="en-US" b="1" u="sng" dirty="0"/>
              <a:t>Prayer of the Righteous</a:t>
            </a:r>
            <a:r>
              <a:rPr lang="en-US" b="1" dirty="0"/>
              <a:t>. Verses 10-12</a:t>
            </a:r>
          </a:p>
          <a:p>
            <a:pPr lvl="1"/>
            <a:r>
              <a:rPr lang="en-US" dirty="0"/>
              <a:t>He prays for continued blessing upon the righteous.</a:t>
            </a:r>
          </a:p>
          <a:p>
            <a:pPr lvl="1"/>
            <a:r>
              <a:rPr lang="en-US" dirty="0"/>
              <a:t>He prays for protection from the world.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Lesson: The fear of God is the beginning of righteousness (cf. Proverbs 7:1); the failure to fear God is the source of all evil. (Psalms 36:1; Romans 3:19ff)</a:t>
            </a:r>
          </a:p>
        </p:txBody>
      </p:sp>
    </p:spTree>
    <p:extLst>
      <p:ext uri="{BB962C8B-B14F-4D97-AF65-F5344CB8AC3E}">
        <p14:creationId xmlns:p14="http://schemas.microsoft.com/office/powerpoint/2010/main" val="94633513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1533</Words>
  <Application>Microsoft Office PowerPoint</Application>
  <PresentationFormat>On-screen Show (4:3)</PresentationFormat>
  <Paragraphs>52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Garamond</vt:lpstr>
      <vt:lpstr>Tahoma</vt:lpstr>
      <vt:lpstr>Times New Roman</vt:lpstr>
      <vt:lpstr>Trebuchet MS</vt:lpstr>
      <vt:lpstr>Wingdings</vt:lpstr>
      <vt:lpstr>Theme1</vt:lpstr>
      <vt:lpstr>Studying the Psalms “Psalms of Praise”  Psalms 36</vt:lpstr>
      <vt:lpstr>Psalms 36</vt:lpstr>
      <vt:lpstr>Psalms 36</vt:lpstr>
      <vt:lpstr>Psalms 36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Psalms (3-6-22)</dc:title>
  <dc:creator>Micky Galloway</dc:creator>
  <cp:lastModifiedBy>Richard Lidh</cp:lastModifiedBy>
  <cp:revision>9</cp:revision>
  <cp:lastPrinted>2022-03-11T21:02:58Z</cp:lastPrinted>
  <dcterms:created xsi:type="dcterms:W3CDTF">2022-02-28T21:49:20Z</dcterms:created>
  <dcterms:modified xsi:type="dcterms:W3CDTF">2022-03-11T21:03:38Z</dcterms:modified>
</cp:coreProperties>
</file>